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sldIdLst>
    <p:sldId id="256" r:id="rId6"/>
    <p:sldId id="268" r:id="rId7"/>
    <p:sldId id="259" r:id="rId8"/>
    <p:sldId id="260" r:id="rId9"/>
    <p:sldId id="267" r:id="rId10"/>
    <p:sldId id="262" r:id="rId11"/>
    <p:sldId id="263" r:id="rId12"/>
    <p:sldId id="264" r:id="rId13"/>
    <p:sldId id="265" r:id="rId14"/>
    <p:sldId id="266" r:id="rId15"/>
    <p:sldId id="261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5940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7820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72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37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7846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81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33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8580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8556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5686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346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5940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7820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27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374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7846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5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332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8580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8556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5686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346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147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92807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7433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1618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83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51134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343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0015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05928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5196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4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8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8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60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hyperlink" Target="http://www.google.com.mx/url?sa=i&amp;rct=j&amp;q=&amp;esrc=s&amp;source=images&amp;cd=&amp;cad=rja&amp;uact=8&amp;ved=0CAcQjRxqFQoTCMas1srE48gCFcdKJgodBW0CVw&amp;url=http://estudiantefisica1001.blogspot.com/p/laboratorio.html&amp;psig=AFQjCNG5EhU2atsryYO3TuVxX_cHbZYLUA&amp;ust=1446065664112302" TargetMode="External"/><Relationship Id="rId7" Type="http://schemas.openxmlformats.org/officeDocument/2006/relationships/hyperlink" Target="http://www.fotolog.com/jeyfix/30819333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www.fing.edu.uy/inco/cursos/fpr/wiki/index.php/Archivo:Diagrama_en_el_espacio.png" TargetMode="External"/><Relationship Id="rId10" Type="http://schemas.openxmlformats.org/officeDocument/2006/relationships/image" Target="../media/image11.jpeg"/><Relationship Id="rId4" Type="http://schemas.openxmlformats.org/officeDocument/2006/relationships/image" Target="../media/image8.jpeg"/><Relationship Id="rId9" Type="http://schemas.openxmlformats.org/officeDocument/2006/relationships/hyperlink" Target="http://www.google.com.mx/url?sa=i&amp;rct=j&amp;q=&amp;esrc=s&amp;source=images&amp;cd=&amp;cad=rja&amp;uact=8&amp;ved=0CAcQjRxqFQoTCKLi-bbG48gCFQf3YwodC3sJ8w&amp;url=http://www.youtube.com/watch?v%3Ddq6BmdoinHQ&amp;psig=AFQjCNFv5Br9OlPC3bKlH10_I55uESBWYg&amp;ust=144606616916243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source=images&amp;cd=&amp;cad=rja&amp;uact=8&amp;ved=0CAcQjRxqFQoTCKW28bfH48gCFVL6YwodJ-ABXw&amp;url=http://elrincondeloslibrosebook.blogspot.com/2013/12/mecanica-vectorial-para-ingenieros.html&amp;bvm=bv.105841590,d.cGc&amp;psig=AFQjCNGMNyHoW5NGlqkFrHETkYPDnG9G4g&amp;ust=1446066435802292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mx/url?sa=i&amp;rct=j&amp;q=&amp;esrc=s&amp;source=images&amp;cd=&amp;cad=rja&amp;uact=8&amp;ved=0CAcQjRxqFQoTCK6N_47B48gCFcrnJgod75IPxg&amp;url=https://sites.google.com/a/ps.edu.pe/quintoctaps/my-forms/diagrama-de-cuerpo-libre&amp;psig=AFQjCNGfnIjxf75_aqG4dvw4lV23YgKcLQ&amp;ust=1446064747648657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source=images&amp;cd=&amp;cad=rja&amp;uact=8&amp;ved=0CAcQjRxqFQoTCPKu4dbB48gCFYhtJgodLFAE4Q&amp;url=http://neetescuela.com/diagrama-de-cuerpo-libre-y-su-importancia/&amp;psig=AFQjCNGfnIjxf75_aqG4dvw4lV23YgKcLQ&amp;ust=1446064747648657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m.mx/url?sa=i&amp;rct=j&amp;q=&amp;esrc=s&amp;source=images&amp;cd=&amp;cad=rja&amp;uact=8&amp;ved=0CAcQjRxqFQoTCPSauKHC48gCFYrqJgodjL4CxQ&amp;url=http://garciasmecanica.mex.tl/848672_Ejemplo-de-ley-del-triangulo.html&amp;psig=AFQjCNGibBKwsLzavgNjyfMdB6lsGHgmHA&amp;ust=1446065034693278" TargetMode="External"/><Relationship Id="rId4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mx/url?sa=i&amp;rct=j&amp;q=&amp;esrc=s&amp;source=images&amp;cd=&amp;cad=rja&amp;uact=8&amp;ved=0CAcQjRxqFQoTCPzUpOLC48gCFUZNJgodUogM4Q&amp;url=http://brainly.lat/tarea/321426&amp;psig=AFQjCNFli5ObeoC8LCKjnivO-H-TmRLOlA&amp;ust=1446065176019743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s://www.google.com.mx/url?sa=i&amp;rct=j&amp;q=&amp;esrc=s&amp;source=images&amp;cd=&amp;cad=rja&amp;uact=8&amp;ved=0CAcQjRxqFQoTCP_ghNrD48gCFYxHJgodFfAMbg&amp;url=https://estaticaaplicada.wikispaces.com/Principios%2Bde%2Bequilibrio%2Best%C3%A1tico&amp;psig=AFQjCNGlecDpN2dBHW3PdikgsfxFuNrtoA&amp;ust=1446065405718212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DIAGRAMA DE CUERPO LIBRE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Ing. Tomas Juárez Ramírez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image.slidesharecdn.com/diagramasdecuerpolibre-100919120612-phpapp02/95/diagramas-de-cuerpo-libre-1-728.jpg?cb=1284916929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8782" y="3539168"/>
            <a:ext cx="2793458" cy="2096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Diagrama en el espacio.pn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07" y="3320827"/>
            <a:ext cx="2857500" cy="23145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6 Imagen" descr="Diagrama cuerpo libre - El azadón trasero se gobierna mediante los cilindros hidráulicos y, en la posición que se indica, puede aplicar una fuerza horizontal P = 15kN. Despreciar los pesos de los miembros y calcular las fuerzas que soportan los pasadores A y E. _________________________________ Elementos de mecanica y resistencia de materiales. - Fotolog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5" y="1200575"/>
            <a:ext cx="3168353" cy="23189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80" name="Picture 8" descr="http://i.ytimg.com/vi/dq6BmdoinHQ/maxresdefault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07" y="1220337"/>
            <a:ext cx="3495675" cy="196691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21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4497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Ferdinand P. Beer;E. Russell Johnston, </a:t>
            </a:r>
            <a:r>
              <a:rPr lang="es-MX" dirty="0" smtClean="0"/>
              <a:t>Jr.; David </a:t>
            </a:r>
            <a:r>
              <a:rPr lang="es-MX" dirty="0"/>
              <a:t>F. Mazurek</a:t>
            </a:r>
            <a:r>
              <a:rPr lang="es-MX" dirty="0" smtClean="0"/>
              <a:t>; Elliot </a:t>
            </a:r>
            <a:r>
              <a:rPr lang="es-MX" dirty="0"/>
              <a:t>R. Eisenberg. (2010). </a:t>
            </a:r>
            <a:r>
              <a:rPr lang="es-MX" dirty="0" smtClean="0"/>
              <a:t>Mecánica </a:t>
            </a:r>
            <a:r>
              <a:rPr lang="es-MX" dirty="0"/>
              <a:t>vectorial para Ingenieros estática. </a:t>
            </a:r>
            <a:r>
              <a:rPr lang="es-MX" dirty="0" smtClean="0"/>
              <a:t>México: </a:t>
            </a:r>
            <a:r>
              <a:rPr lang="es-MX" dirty="0"/>
              <a:t>McGraw-Hill.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4" descr="http://2.bp.blogspot.com/-I4C7UyGLC2Q/UrMyfC_kTgI/AAAAAAAAAfc/e-YPymmpsew/s1600/(1023)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996952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En la practica, un problema de Ingeniería Mecánica se deriva de una situación física real. Un esquema que muestra las condiciones físicas del problema se conoce como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diagrama espacial.</a:t>
            </a:r>
          </a:p>
          <a:p>
            <a:pPr marL="0" indent="0" algn="just">
              <a:buNone/>
            </a:pPr>
            <a:endParaRPr lang="es-MX" i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Los métodos de análisis anteriores se aplican a un sistema de fuerzas que actúan sobre una partícula.</a:t>
            </a:r>
          </a:p>
          <a:p>
            <a:pPr marL="0" indent="0" algn="just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Un gran número de problemas que tratan de estructuras pueden reducirse a problemas concernientes al equilibrio de una partícula. Esto e hace escogiendo una partícula significativa y dibujando un diagrama separado que muestra a esta y a todas las fuerzas que actúan sobre ella. Dicho diagrama se conoce como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diagrama de cuerpo libre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60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4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MX" sz="4200" b="1" dirty="0" smtClean="0">
                <a:latin typeface="Arial" pitchFamily="34" charset="0"/>
                <a:cs typeface="Arial" pitchFamily="34" charset="0"/>
              </a:rPr>
              <a:t>Abstract</a:t>
            </a:r>
          </a:p>
          <a:p>
            <a:pPr marL="0" indent="0" algn="ctr">
              <a:buNone/>
            </a:pPr>
            <a:endParaRPr lang="es-MX" sz="4200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4200" dirty="0" smtClean="0">
                <a:latin typeface="Arial" pitchFamily="34" charset="0"/>
                <a:cs typeface="Arial" pitchFamily="34" charset="0"/>
              </a:rPr>
              <a:t>In practice, a problem of mechanical engineering is derived from a real physical situation. A diagram that shows the physical conditions of the problem is known as space diagram.</a:t>
            </a:r>
          </a:p>
          <a:p>
            <a:pPr marL="0" indent="0" algn="just">
              <a:buNone/>
            </a:pPr>
            <a:endParaRPr lang="es-MX" sz="4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4200" dirty="0" smtClean="0">
                <a:latin typeface="Arial" pitchFamily="34" charset="0"/>
                <a:cs typeface="Arial" pitchFamily="34" charset="0"/>
              </a:rPr>
              <a:t>The previous methods of analysis are applied to a system of  forces acting on a particle.</a:t>
            </a:r>
          </a:p>
          <a:p>
            <a:pPr marL="0" indent="0" algn="just">
              <a:buNone/>
            </a:pPr>
            <a:endParaRPr lang="es-MX" sz="4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4200" dirty="0" smtClean="0">
                <a:latin typeface="Arial" pitchFamily="34" charset="0"/>
                <a:cs typeface="Arial" pitchFamily="34" charset="0"/>
              </a:rPr>
              <a:t>A large number of  problems  dealing  with  estructures can be reduced to problems concerning the balance of a particle. This  makes choosing a significant particle and drawing a diagram that shows separate to this and all the forces acting on it. This diagram is know as free body diagram.</a:t>
            </a:r>
            <a:endParaRPr lang="es-MX" sz="42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4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42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42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42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42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4200" dirty="0" smtClean="0">
                <a:latin typeface="Arial" pitchFamily="34" charset="0"/>
                <a:cs typeface="Arial" pitchFamily="34" charset="0"/>
              </a:rPr>
              <a:t>Diagrama espacial, sistema de fuerzas, diagrama de cuerpo libre.</a:t>
            </a:r>
            <a:endParaRPr lang="es-MX" sz="42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3"/>
            <a:ext cx="8712968" cy="4464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Para resolver un problema que se refiere a una partícula en equilibrio, primero se deberá dibujar un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diagrama de cuerpo libre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de la partícula que muestre todas las fuerzas que actúan sobre ella.</a:t>
            </a:r>
            <a:endParaRPr lang="es-MX" i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://neuro.qi.fcen.uba.ar/ricuti/No_me_salen/DINAMICA/img_din/gr_DCL_2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01008"/>
            <a:ext cx="233362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3"/>
            <a:ext cx="8712968" cy="4464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Si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solo actúan tres fuerzas coplanares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sobre la partícula, se puede dibujar un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triángulo de fuerzas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para expresar que la partícula se encuentra en equilibrio.</a:t>
            </a:r>
            <a:endParaRPr lang="es-MX" i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http://neetescuela.com/wp-content/uploads/2012/09/41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94066"/>
            <a:ext cx="2581275" cy="26003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garciasmecanica.mex.tl/imagesnew2/0/0/0/0/2/1/4/3/2/1/resul%20trian%20ejem%201_1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34365"/>
            <a:ext cx="1728192" cy="226726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917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3"/>
            <a:ext cx="8640960" cy="4536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Este triángulo se puede resolver gráficamente o por trigonometría para no mas de dos incógnitas.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Si se incluyen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mas de tres fuerzas coplanares,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se deberán utilizar y resolver las ecuaciones de equilibrio.</a:t>
            </a:r>
          </a:p>
          <a:p>
            <a:pPr marL="0" indent="0"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∑Fx = 0          ∑Fy = 0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rc_mi" descr="http://es.static.z-dn.net/files/da9/898a282e2ae6a9fd51126c2672348b43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365104"/>
            <a:ext cx="1800200" cy="1321876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pic>
        <p:nvPicPr>
          <p:cNvPr id="5" name="irc_mi" descr="https://estaticaaplicada.wikispaces.com/file/view/sumat.jpg/296476228/280x69/sumat.jpg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5102145"/>
            <a:ext cx="2594610" cy="58483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65163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3"/>
            <a:ext cx="8640960" cy="44644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Estas ecuaciones pueden ser usadas para no mas de dos incógnitas.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Cuando una partícula esta en </a:t>
            </a:r>
            <a:r>
              <a:rPr lang="es-MX" i="1" dirty="0" smtClean="0">
                <a:latin typeface="Arial" pitchFamily="34" charset="0"/>
                <a:cs typeface="Arial" pitchFamily="34" charset="0"/>
              </a:rPr>
              <a:t>equilibrio en el espacio tridimensional,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deberán usarse y resolverse las tres ecuaciones de equilibrio</a:t>
            </a:r>
          </a:p>
          <a:p>
            <a:pPr marL="0" indent="0" algn="ctr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∑Fx = 0          ∑Fy = 0          ∑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Fz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= 0</a:t>
            </a:r>
          </a:p>
          <a:p>
            <a:pPr marL="0" indent="0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Estas ecuaciones se pueden resolver para no mas de tres incógnitas.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63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DIAGRAMA DE CUERPO LIBRE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Hacer el D. C. L. de un cuerpo es representar gráficamente las fuerzas que actúan en el. Para esto se sigue los siguientes pasos:</a:t>
            </a:r>
          </a:p>
          <a:p>
            <a:pPr marL="514350" indent="-514350" algn="just">
              <a:buAutoNum type="arabi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Se aísla al cuerpo, de todo el sistema</a:t>
            </a:r>
          </a:p>
          <a:p>
            <a:pPr marL="514350" indent="-514350" algn="just">
              <a:buAutoNum type="arabicPeriod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Se representa al peso del cuerpo mediante un vector dirigido siempre hacia el centro de la tierra.</a:t>
            </a:r>
          </a:p>
          <a:p>
            <a:pPr marL="0" indent="0" algn="just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72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Desarrollo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3"/>
            <a:ext cx="8640960" cy="453650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3. Si existiesen superficies en contacto, se representa a la reacción mediante un vector perpendicular a dichas superficies y empujando siempre el cuerpo.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4. Si hubiese cuerdas o cables, se representa a la tensión mediante un vector que esta siempre jalando al cuerpo, previo corte imaginario.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5. Si existiesen barras comprimidas, se representa a la compresión mediante un vector que esta siempre empujando al cuerpo, previo corte imaginario.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72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603</Words>
  <Application>Microsoft Office PowerPoint</Application>
  <PresentationFormat>Presentación en pantalla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5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Tema de Office</vt:lpstr>
      <vt:lpstr>1_Tema de Office</vt:lpstr>
      <vt:lpstr>2_Tema de Office</vt:lpstr>
      <vt:lpstr>3_Tema de Office</vt:lpstr>
      <vt:lpstr>4_Tema de Office</vt:lpstr>
      <vt:lpstr>DIAGRAMA DE CUERPO LIBRE</vt:lpstr>
      <vt:lpstr>TEMA</vt:lpstr>
      <vt:lpstr>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Desarrollo del tema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HP</cp:lastModifiedBy>
  <cp:revision>32</cp:revision>
  <dcterms:created xsi:type="dcterms:W3CDTF">2012-12-04T21:22:09Z</dcterms:created>
  <dcterms:modified xsi:type="dcterms:W3CDTF">2015-10-28T03:19:31Z</dcterms:modified>
</cp:coreProperties>
</file>